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DE376-25E9-4383-B496-05D167101305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BC601-ED5F-41E7-8C7C-E7D7A8D3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Some of the affected people became relief-recipient and </a:t>
            </a:r>
            <a:r>
              <a:rPr lang="en-US" sz="1200" b="1" dirty="0" smtClean="0"/>
              <a:t>less work-oriented</a:t>
            </a:r>
            <a:r>
              <a:rPr lang="en-US" sz="120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BC601-ED5F-41E7-8C7C-E7D7A8D39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8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08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6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1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73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5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4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6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69200"/>
          </a:xfrm>
          <a:prstGeom prst="rect">
            <a:avLst/>
          </a:prstGeom>
        </p:spPr>
      </p:pic>
      <p:pic>
        <p:nvPicPr>
          <p:cNvPr id="1028" name="Picture 4" descr="Imagini pentru flood wallpaper"/>
          <p:cNvPicPr>
            <a:picLocks noChangeAspect="1" noChangeArrowheads="1"/>
          </p:cNvPicPr>
          <p:nvPr userDrawn="1"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"/>
            <a:ext cx="12192000" cy="73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5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8821" y="3602038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Rareș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Onț</a:t>
            </a:r>
            <a:r>
              <a:rPr 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Radu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Lucuț</a:t>
            </a:r>
            <a:r>
              <a:rPr 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Tropical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Drought</a:t>
            </a:r>
          </a:p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Rise to resilience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0455" y="1333581"/>
            <a:ext cx="3071090" cy="2222420"/>
          </a:xfrm>
          <a:prstGeom prst="rect">
            <a:avLst/>
          </a:prstGeom>
        </p:spPr>
      </p:pic>
      <p:pic>
        <p:nvPicPr>
          <p:cNvPr id="1026" name="Picture 2" descr="Imagini pentru child watching floo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872" y="741220"/>
            <a:ext cx="5085899" cy="28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8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water management</a:t>
            </a:r>
          </a:p>
          <a:p>
            <a:r>
              <a:rPr lang="en-US" dirty="0" smtClean="0"/>
              <a:t>Increase economy locally. Government can take actions faster.</a:t>
            </a:r>
          </a:p>
          <a:p>
            <a:r>
              <a:rPr lang="en-US" dirty="0" smtClean="0"/>
              <a:t>Farmers don’t have to pay </a:t>
            </a:r>
          </a:p>
          <a:p>
            <a:r>
              <a:rPr lang="en-US" dirty="0" smtClean="0"/>
              <a:t>A chance for a better future for their children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20" y="3869214"/>
            <a:ext cx="7620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Imagini pentru Q A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ini pentru Q A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ini pentru Q A icon"/>
          <p:cNvSpPr>
            <a:spLocks noChangeAspect="1" noChangeArrowheads="1"/>
          </p:cNvSpPr>
          <p:nvPr/>
        </p:nvSpPr>
        <p:spPr bwMode="auto">
          <a:xfrm flipV="1">
            <a:off x="460374" y="465138"/>
            <a:ext cx="6885305" cy="688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ini pentru Q A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Imagini pentru Q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107" y="-144463"/>
            <a:ext cx="3510597" cy="351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17" y="1995489"/>
            <a:ext cx="2733765" cy="3915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490" y="1825625"/>
            <a:ext cx="2976873" cy="43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3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690688"/>
            <a:ext cx="10515600" cy="4351338"/>
          </a:xfrm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little time to make a decision that can affect your life in flood situations</a:t>
            </a:r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lot of jobs depend on an instable agriculture</a:t>
            </a:r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and global economy depends on these areas</a:t>
            </a:r>
          </a:p>
        </p:txBody>
      </p:sp>
      <p:pic>
        <p:nvPicPr>
          <p:cNvPr id="2050" name="Picture 2" descr="Imagini pentru child looking at flo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6"/>
          <a:stretch/>
        </p:blipFill>
        <p:spPr bwMode="auto">
          <a:xfrm>
            <a:off x="7307410" y="4013199"/>
            <a:ext cx="3106094" cy="202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ini pentru crops ruined by fl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80" y="4013199"/>
            <a:ext cx="3175000" cy="21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2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that predicts future floods/droughts and offers agricultural recommendations: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2689" y="2928026"/>
            <a:ext cx="2217907" cy="21789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Flood/Drought</a:t>
            </a:r>
          </a:p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9226" y="2928025"/>
            <a:ext cx="2459477" cy="21789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456579" y="2928025"/>
            <a:ext cx="2020110" cy="21789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09226" y="2928026"/>
            <a:ext cx="2459477" cy="21789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better</a:t>
            </a:r>
          </a:p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crops for </a:t>
            </a:r>
          </a:p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economy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56579" y="2911796"/>
            <a:ext cx="2459477" cy="2195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future</a:t>
            </a:r>
          </a:p>
          <a:p>
            <a:pPr algn="ctr"/>
            <a:r>
              <a:rPr lang="en-US" sz="240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irrigations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3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it works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039479" y="3422499"/>
            <a:ext cx="2826729" cy="9935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296502" y="3323145"/>
            <a:ext cx="2157919" cy="19870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074" name="Picture 2" descr="Imagini pentru nasa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" y="2343627"/>
            <a:ext cx="2112217" cy="211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ini pentru machine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28" y="2151601"/>
            <a:ext cx="2189365" cy="21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ini pentru far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89" y="1828188"/>
            <a:ext cx="2726770" cy="272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55325" y="2559099"/>
            <a:ext cx="2509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Evaporative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Soil moisture 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97986" y="3677367"/>
            <a:ext cx="2668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Terrestrial water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Temp/Rain amount for the last seasons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Deforrestation</a:t>
            </a:r>
            <a:r>
              <a:rPr lang="en-US" sz="2000" b="1" dirty="0" smtClean="0"/>
              <a:t> rate 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79393" y="2533243"/>
            <a:ext cx="2509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Future water elevation 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120604" y="3747958"/>
            <a:ext cx="2509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Agricultural alternatives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630319" y="4593343"/>
            <a:ext cx="2509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Better irrigation</a:t>
            </a:r>
          </a:p>
          <a:p>
            <a:r>
              <a:rPr lang="en-US" sz="2000" b="1" dirty="0" smtClean="0"/>
              <a:t>More crops produced</a:t>
            </a:r>
          </a:p>
          <a:p>
            <a:r>
              <a:rPr lang="en-US" sz="2000" b="1" dirty="0" smtClean="0"/>
              <a:t>Increasing economy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6579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Sudan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65" y="365125"/>
            <a:ext cx="5086350" cy="636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97595" y="6862762"/>
            <a:ext cx="347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Drought amount in Sudan</a:t>
            </a:r>
            <a:endParaRPr lang="en-US" sz="2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0890" y="1825625"/>
            <a:ext cx="5496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</a:t>
            </a:r>
            <a:r>
              <a:rPr lang="en-US" sz="2800" dirty="0"/>
              <a:t>1913 and 1940, about 1.5 million people were </a:t>
            </a:r>
            <a:r>
              <a:rPr lang="en-US" sz="2800" dirty="0" smtClean="0"/>
              <a:t>affected by severe droughts. </a:t>
            </a:r>
            <a:r>
              <a:rPr lang="en-US" sz="2800" dirty="0"/>
              <a:t>In the 1984, </a:t>
            </a:r>
            <a:r>
              <a:rPr lang="en-US" sz="2800" b="1" dirty="0"/>
              <a:t>4.5 million </a:t>
            </a:r>
            <a:r>
              <a:rPr lang="en-US" sz="2800" dirty="0"/>
              <a:t>people went </a:t>
            </a:r>
            <a:r>
              <a:rPr lang="en-US" sz="2800" b="1" dirty="0"/>
              <a:t>hungry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This year &gt; </a:t>
            </a:r>
            <a:r>
              <a:rPr lang="en-US" sz="2800" b="1" dirty="0" smtClean="0"/>
              <a:t>350.000 </a:t>
            </a:r>
            <a:r>
              <a:rPr lang="en-US" sz="2800" dirty="0" smtClean="0"/>
              <a:t>were affected by </a:t>
            </a:r>
            <a:r>
              <a:rPr lang="en-US" sz="2800" b="1" dirty="0" smtClean="0"/>
              <a:t>floods</a:t>
            </a:r>
            <a:r>
              <a:rPr lang="en-US" sz="2800" dirty="0" smtClean="0"/>
              <a:t> in Sudan that spread </a:t>
            </a:r>
            <a:r>
              <a:rPr lang="en-US" sz="2800" b="1" dirty="0" smtClean="0"/>
              <a:t>diseases</a:t>
            </a:r>
            <a:r>
              <a:rPr lang="en-US" sz="2800" dirty="0" smtClean="0"/>
              <a:t> and </a:t>
            </a:r>
            <a:r>
              <a:rPr lang="en-US" sz="2800" b="1" dirty="0" smtClean="0"/>
              <a:t>polluted</a:t>
            </a:r>
            <a:r>
              <a:rPr lang="en-US" sz="2800" dirty="0" smtClean="0"/>
              <a:t> the </a:t>
            </a:r>
            <a:r>
              <a:rPr lang="en-US" sz="2800" b="1" dirty="0" smtClean="0"/>
              <a:t>water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0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98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35" y="365125"/>
            <a:ext cx="4443666" cy="636493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80" y="365125"/>
            <a:ext cx="3921760" cy="63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01" y="365125"/>
            <a:ext cx="4111040" cy="6217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440" y="365125"/>
            <a:ext cx="4363720" cy="63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36" y="346521"/>
            <a:ext cx="4554023" cy="6724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930" y="365125"/>
            <a:ext cx="4592606" cy="67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model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Government hosts and run the application</a:t>
            </a:r>
          </a:p>
          <a:p>
            <a:r>
              <a:rPr lang="en-US" dirty="0" smtClean="0"/>
              <a:t>No extra taxes for the population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Companies that depend on these countries run the application</a:t>
            </a:r>
          </a:p>
          <a:p>
            <a:r>
              <a:rPr lang="en-US" dirty="0" smtClean="0"/>
              <a:t>They can take action to help them 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2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213</Words>
  <Application>Microsoft Office PowerPoint</Application>
  <PresentationFormat>Widescreen</PresentationFormat>
  <Paragraphs>48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Tahoma</vt:lpstr>
      <vt:lpstr>Office Theme</vt:lpstr>
      <vt:lpstr>Rareș Onț    Radu Lucuț </vt:lpstr>
      <vt:lpstr>Problem</vt:lpstr>
      <vt:lpstr>Solution</vt:lpstr>
      <vt:lpstr>How it works</vt:lpstr>
      <vt:lpstr>Sudan</vt:lpstr>
      <vt:lpstr>PowerPoint Presentation</vt:lpstr>
      <vt:lpstr>PowerPoint Presentation</vt:lpstr>
      <vt:lpstr>PowerPoint Presentation</vt:lpstr>
      <vt:lpstr>Business model</vt:lpstr>
      <vt:lpstr>Advantages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rares andrei</dc:creator>
  <cp:lastModifiedBy>rares andrei</cp:lastModifiedBy>
  <cp:revision>35</cp:revision>
  <dcterms:created xsi:type="dcterms:W3CDTF">2019-05-13T17:41:52Z</dcterms:created>
  <dcterms:modified xsi:type="dcterms:W3CDTF">2019-10-20T10:59:32Z</dcterms:modified>
</cp:coreProperties>
</file>